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6844" autoAdjust="0"/>
    <p:restoredTop sz="94660"/>
  </p:normalViewPr>
  <p:slideViewPr>
    <p:cSldViewPr>
      <p:cViewPr varScale="1">
        <p:scale>
          <a:sx n="111" d="100"/>
          <a:sy n="111" d="100"/>
        </p:scale>
        <p:origin x="-2088"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F9CF3E9-2519-4CB2-BFFA-6A3686547EA7}"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5922D8-9820-4D26-A73A-C5F4FB77711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9CF3E9-2519-4CB2-BFFA-6A3686547EA7}"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5922D8-9820-4D26-A73A-C5F4FB77711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9CF3E9-2519-4CB2-BFFA-6A3686547EA7}"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5922D8-9820-4D26-A73A-C5F4FB77711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F9CF3E9-2519-4CB2-BFFA-6A3686547EA7}" type="datetimeFigureOut">
              <a:rPr lang="en-US" smtClean="0"/>
              <a:t>5/8/2024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5922D8-9820-4D26-A73A-C5F4FB77711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F9CF3E9-2519-4CB2-BFFA-6A3686547EA7}" type="datetimeFigureOut">
              <a:rPr lang="en-US" smtClean="0"/>
              <a:t>5/8/2024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D5922D8-9820-4D26-A73A-C5F4FB77711C}"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F9CF3E9-2519-4CB2-BFFA-6A3686547EA7}" type="datetimeFigureOut">
              <a:rPr lang="en-US" smtClean="0"/>
              <a:t>5/8/2024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D5922D8-9820-4D26-A73A-C5F4FB77711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9CF3E9-2519-4CB2-BFFA-6A3686547EA7}" type="datetimeFigureOut">
              <a:rPr lang="en-US" smtClean="0"/>
              <a:t>5/8/2024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D5922D8-9820-4D26-A73A-C5F4FB77711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9CF3E9-2519-4CB2-BFFA-6A3686547EA7}" type="datetimeFigureOut">
              <a:rPr lang="en-US" smtClean="0"/>
              <a:t>5/8/2024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5922D8-9820-4D26-A73A-C5F4FB77711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9CF3E9-2519-4CB2-BFFA-6A3686547EA7}" type="datetimeFigureOut">
              <a:rPr lang="en-US" smtClean="0"/>
              <a:t>5/8/2024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5922D8-9820-4D26-A73A-C5F4FB77711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9CF3E9-2519-4CB2-BFFA-6A3686547EA7}"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5922D8-9820-4D26-A73A-C5F4FB77711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9CF3E9-2519-4CB2-BFFA-6A3686547EA7}"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5922D8-9820-4D26-A73A-C5F4FB77711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9CF3E9-2519-4CB2-BFFA-6A3686547EA7}" type="datetimeFigureOut">
              <a:rPr lang="en-US" smtClean="0"/>
              <a:t>5/8/2024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5922D8-9820-4D26-A73A-C5F4FB77711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dirty="0" smtClean="0">
                <a:solidFill>
                  <a:srgbClr val="FF0000"/>
                </a:solidFill>
              </a:rPr>
              <a:t>My vrye keuse</a:t>
            </a:r>
            <a:br>
              <a:rPr lang="af-ZA" b="1" dirty="0" smtClean="0">
                <a:solidFill>
                  <a:srgbClr val="FF0000"/>
                </a:solidFill>
              </a:rPr>
            </a:br>
            <a:r>
              <a:rPr lang="af-ZA" b="1" dirty="0"/>
              <a:t/>
            </a:r>
            <a:br>
              <a:rPr lang="af-ZA" b="1" dirty="0"/>
            </a:br>
            <a:r>
              <a:rPr lang="en-US" dirty="0" smtClean="0"/>
              <a:t/>
            </a:r>
            <a:br>
              <a:rPr lang="en-US" dirty="0" smtClean="0"/>
            </a:br>
            <a:r>
              <a:rPr lang="af-ZA" dirty="0" smtClean="0"/>
              <a:t>I </a:t>
            </a:r>
            <a:r>
              <a:rPr lang="af-ZA" dirty="0"/>
              <a:t>Sam. 15:20-26</a:t>
            </a:r>
            <a:r>
              <a:rPr lang="af-ZA" b="1" dirty="0"/>
              <a:t>	</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i="1" dirty="0" smtClean="0"/>
              <a:t>“</a:t>
            </a:r>
            <a:r>
              <a:rPr lang="af-ZA" i="1" dirty="0"/>
              <a:t>God sovereignly decreed that man should be free to exercise moral choice, and man from the beginning has fulfilled that decree by making his choice between good and evil...the eternal decree decided not which choice the man should make, but that he should be free to make it.”</a:t>
            </a:r>
            <a:r>
              <a:rPr lang="en-US" dirty="0"/>
              <a:t/>
            </a:r>
            <a:br>
              <a:rPr lang="en-US" dirty="0"/>
            </a:br>
            <a:r>
              <a:rPr lang="en-US" dirty="0" smtClean="0"/>
              <a:t/>
            </a:r>
            <a:br>
              <a:rPr lang="en-US" dirty="0" smtClean="0"/>
            </a:br>
            <a:r>
              <a:rPr lang="en-US" dirty="0" smtClean="0"/>
              <a:t>					</a:t>
            </a:r>
            <a:r>
              <a:rPr lang="af-ZA" b="1" dirty="0" smtClean="0">
                <a:solidFill>
                  <a:srgbClr val="7030A0"/>
                </a:solidFill>
              </a:rPr>
              <a:t>A.W. Towzer</a:t>
            </a:r>
            <a:endParaRPr lang="en-US" dirty="0">
              <a:solidFill>
                <a:srgbClr val="7030A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dirty="0">
                <a:solidFill>
                  <a:srgbClr val="00B050"/>
                </a:solidFill>
              </a:rPr>
              <a:t>Joh. </a:t>
            </a:r>
            <a:r>
              <a:rPr lang="af-ZA" b="1" dirty="0" smtClean="0">
                <a:solidFill>
                  <a:srgbClr val="00B050"/>
                </a:solidFill>
              </a:rPr>
              <a:t>3:18-19</a:t>
            </a:r>
            <a:r>
              <a:rPr lang="af-ZA" b="1" dirty="0" smtClean="0"/>
              <a:t/>
            </a:r>
            <a:br>
              <a:rPr lang="af-ZA" b="1" dirty="0" smtClean="0"/>
            </a:br>
            <a:r>
              <a:rPr lang="af-ZA" i="1" dirty="0" smtClean="0"/>
              <a:t>“Wie </a:t>
            </a:r>
            <a:r>
              <a:rPr lang="af-ZA" i="1" dirty="0"/>
              <a:t>in Hom glo, word nie veroordeel nie; wie nie glo nie, is reeds veroordeel omdat hy nie in die enigste Seun van God glo nie. En so kom die skeiding: die lig het na die wêreld toe gekom, en tog het die mense eerder die duisternis as die lig liefgehad, want hulle dade was sleg</a:t>
            </a:r>
            <a:r>
              <a:rPr lang="af-ZA" i="1" dirty="0" smtClean="0"/>
              <a:t>.”</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dirty="0">
                <a:solidFill>
                  <a:srgbClr val="00B050"/>
                </a:solidFill>
              </a:rPr>
              <a:t>Joh. </a:t>
            </a:r>
            <a:r>
              <a:rPr lang="af-ZA" b="1" dirty="0" smtClean="0">
                <a:solidFill>
                  <a:srgbClr val="00B050"/>
                </a:solidFill>
              </a:rPr>
              <a:t>3:20-21</a:t>
            </a:r>
            <a:r>
              <a:rPr lang="af-ZA" b="1" i="1" dirty="0"/>
              <a:t/>
            </a:r>
            <a:br>
              <a:rPr lang="af-ZA" b="1" i="1" dirty="0"/>
            </a:br>
            <a:r>
              <a:rPr lang="af-ZA" i="1" dirty="0" smtClean="0"/>
              <a:t>“Elkeen </a:t>
            </a:r>
            <a:r>
              <a:rPr lang="af-ZA" i="1" dirty="0"/>
              <a:t>wat kwaad doen, haat immers die lig en kom nie na die lig toe nie, sodat sy dade nie aan die kaak gestel moet word nie. Maar wie volgens die waarheid handel, kom na die lig toe, sodat dit duidelik kan blyk dat sy dade in gehoorsaamheid aan God gedoen is</a:t>
            </a:r>
            <a:r>
              <a:rPr lang="af-ZA" i="1" dirty="0" smtClean="0"/>
              <a:t>.”</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dirty="0">
                <a:solidFill>
                  <a:srgbClr val="00B050"/>
                </a:solidFill>
              </a:rPr>
              <a:t>Jes. </a:t>
            </a:r>
            <a:r>
              <a:rPr lang="af-ZA" b="1" dirty="0" smtClean="0">
                <a:solidFill>
                  <a:srgbClr val="00B050"/>
                </a:solidFill>
              </a:rPr>
              <a:t>14:14</a:t>
            </a:r>
            <a:r>
              <a:rPr lang="af-ZA" b="1" i="1" dirty="0" smtClean="0"/>
              <a:t/>
            </a:r>
            <a:br>
              <a:rPr lang="af-ZA" b="1" i="1" dirty="0" smtClean="0"/>
            </a:br>
            <a:r>
              <a:rPr lang="af-ZA" b="1" i="1" dirty="0"/>
              <a:t/>
            </a:r>
            <a:br>
              <a:rPr lang="af-ZA" b="1" i="1" dirty="0"/>
            </a:br>
            <a:r>
              <a:rPr lang="af-ZA" i="1" dirty="0" smtClean="0"/>
              <a:t>“ek </a:t>
            </a:r>
            <a:r>
              <a:rPr lang="af-ZA" i="1" dirty="0"/>
              <a:t>klim op tot bokant die wolke, ek word soos die Allerhoogste self</a:t>
            </a:r>
            <a:r>
              <a:rPr lang="af-ZA" i="1" dirty="0" smtClean="0"/>
              <a:t>.”</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dirty="0">
                <a:solidFill>
                  <a:srgbClr val="00B050"/>
                </a:solidFill>
              </a:rPr>
              <a:t>Luk. </a:t>
            </a:r>
            <a:r>
              <a:rPr lang="af-ZA" b="1" dirty="0" smtClean="0">
                <a:solidFill>
                  <a:srgbClr val="00B050"/>
                </a:solidFill>
              </a:rPr>
              <a:t>22:42</a:t>
            </a:r>
            <a:r>
              <a:rPr lang="af-ZA" b="1" i="1" dirty="0" smtClean="0"/>
              <a:t/>
            </a:r>
            <a:br>
              <a:rPr lang="af-ZA" b="1" i="1" dirty="0" smtClean="0"/>
            </a:br>
            <a:r>
              <a:rPr lang="af-ZA" b="1" i="1" dirty="0"/>
              <a:t/>
            </a:r>
            <a:br>
              <a:rPr lang="af-ZA" b="1" i="1" dirty="0"/>
            </a:br>
            <a:r>
              <a:rPr lang="af-ZA" i="1" dirty="0" smtClean="0"/>
              <a:t>“Vader</a:t>
            </a:r>
            <a:r>
              <a:rPr lang="af-ZA" i="1" dirty="0"/>
              <a:t>, as U wil, neem tog hierdie lydensbeker van My af weg. Laat nogtans nie my wil nie maar u wil geskied</a:t>
            </a:r>
            <a:r>
              <a:rPr lang="af-ZA" i="1" dirty="0" smtClean="0"/>
              <a:t>!”</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dirty="0">
                <a:solidFill>
                  <a:srgbClr val="00B050"/>
                </a:solidFill>
              </a:rPr>
              <a:t>Jak. 4:4	</a:t>
            </a:r>
            <a:r>
              <a:rPr lang="af-ZA" b="1" i="1" dirty="0" smtClean="0"/>
              <a:t/>
            </a:r>
            <a:br>
              <a:rPr lang="af-ZA" b="1" i="1" dirty="0" smtClean="0"/>
            </a:br>
            <a:r>
              <a:rPr lang="af-ZA" b="1" i="1" dirty="0"/>
              <a:t/>
            </a:r>
            <a:br>
              <a:rPr lang="af-ZA" b="1" i="1" dirty="0"/>
            </a:br>
            <a:r>
              <a:rPr lang="af-ZA" i="1" dirty="0" smtClean="0"/>
              <a:t>“</a:t>
            </a:r>
            <a:r>
              <a:rPr lang="af-ZA" i="1" dirty="0"/>
              <a:t>Weet julle nie, julle ontroues, dat vriendskap met die wêreld vyandskap teen God is nie? Wie 'n vriend van die wêreld wil wees, wys daarmee dat hy 'n vyand van God is</a:t>
            </a:r>
            <a:r>
              <a:rPr lang="af-ZA" i="1" dirty="0" smtClean="0"/>
              <a:t>.”</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dirty="0">
                <a:solidFill>
                  <a:srgbClr val="00B050"/>
                </a:solidFill>
              </a:rPr>
              <a:t>I Joh. </a:t>
            </a:r>
            <a:r>
              <a:rPr lang="af-ZA" b="1" dirty="0" smtClean="0">
                <a:solidFill>
                  <a:srgbClr val="00B050"/>
                </a:solidFill>
              </a:rPr>
              <a:t>2:15</a:t>
            </a:r>
            <a:r>
              <a:rPr lang="af-ZA" b="1" i="1" dirty="0" smtClean="0"/>
              <a:t/>
            </a:r>
            <a:br>
              <a:rPr lang="af-ZA" b="1" i="1" dirty="0" smtClean="0"/>
            </a:br>
            <a:r>
              <a:rPr lang="af-ZA" b="1" i="1" dirty="0"/>
              <a:t/>
            </a:r>
            <a:br>
              <a:rPr lang="af-ZA" b="1" i="1" dirty="0"/>
            </a:br>
            <a:r>
              <a:rPr lang="af-ZA" i="1" dirty="0" smtClean="0"/>
              <a:t>“Moenie </a:t>
            </a:r>
            <a:r>
              <a:rPr lang="af-ZA" i="1" dirty="0"/>
              <a:t>die sondige wêreld en die dinge van die wêreld liefhê nie. As iemand die wêreld liefhet, is die Vader se liefde nie in hom nie</a:t>
            </a:r>
            <a:r>
              <a:rPr lang="af-ZA" i="1" dirty="0" smtClean="0"/>
              <a:t>.”</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dirty="0">
                <a:solidFill>
                  <a:srgbClr val="00B050"/>
                </a:solidFill>
              </a:rPr>
              <a:t>Luk. </a:t>
            </a:r>
            <a:r>
              <a:rPr lang="af-ZA" b="1" dirty="0" smtClean="0">
                <a:solidFill>
                  <a:srgbClr val="00B050"/>
                </a:solidFill>
              </a:rPr>
              <a:t>9:23</a:t>
            </a:r>
            <a:r>
              <a:rPr lang="af-ZA" b="1" i="1" dirty="0" smtClean="0"/>
              <a:t/>
            </a:r>
            <a:br>
              <a:rPr lang="af-ZA" b="1" i="1" dirty="0" smtClean="0"/>
            </a:br>
            <a:r>
              <a:rPr lang="af-ZA" b="1" i="1" dirty="0"/>
              <a:t/>
            </a:r>
            <a:br>
              <a:rPr lang="af-ZA" b="1" i="1" dirty="0"/>
            </a:br>
            <a:r>
              <a:rPr lang="af-ZA" i="1" dirty="0" smtClean="0"/>
              <a:t>“As </a:t>
            </a:r>
            <a:r>
              <a:rPr lang="af-ZA" i="1" dirty="0"/>
              <a:t>iemand agter My aan wil kom, moet hy homself verloën, elke dag sy kruis opneem en My volg, want elkeen wat sy lewe wil behou, sal dit verloor, maar elkeen wat sy lewe om my ontwil verloor, sal dit behou</a:t>
            </a:r>
            <a:r>
              <a:rPr lang="af-ZA" i="1" dirty="0" smtClean="0"/>
              <a:t>.”</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i="1" dirty="0" smtClean="0"/>
              <a:t>“</a:t>
            </a:r>
            <a:r>
              <a:rPr lang="af-ZA" i="1" dirty="0"/>
              <a:t>Long ago I came to the conclusion that if Jesus Christ is not controlling all of me, the chances are very good the He is not controlling any of me</a:t>
            </a:r>
            <a:r>
              <a:rPr lang="af-ZA" i="1" dirty="0" smtClean="0"/>
              <a:t>.”</a:t>
            </a:r>
            <a:br>
              <a:rPr lang="af-ZA" i="1" dirty="0" smtClean="0"/>
            </a:br>
            <a:r>
              <a:rPr lang="af-ZA" i="1" dirty="0"/>
              <a:t/>
            </a:r>
            <a:br>
              <a:rPr lang="af-ZA" i="1" dirty="0"/>
            </a:br>
            <a:r>
              <a:rPr lang="af-ZA" i="1" dirty="0" smtClean="0"/>
              <a:t>					</a:t>
            </a:r>
            <a:r>
              <a:rPr lang="af-ZA" b="1" dirty="0" smtClean="0">
                <a:solidFill>
                  <a:srgbClr val="7030A0"/>
                </a:solidFill>
              </a:rPr>
              <a:t>A.W. Towzer</a:t>
            </a:r>
            <a:endParaRPr lang="en-US" dirty="0">
              <a:solidFill>
                <a:srgbClr val="7030A0"/>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112</Words>
  <Application>Microsoft Office PowerPoint</Application>
  <PresentationFormat>On-screen Show (4:3)</PresentationFormat>
  <Paragraphs>10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My vrye keuse   I Sam. 15:20-26 </vt:lpstr>
      <vt:lpstr>Slide 2</vt:lpstr>
      <vt:lpstr>“God sovereignly decreed that man should be free to exercise moral choice, and man from the beginning has fulfilled that decree by making his choice between good and evil...the eternal decree decided not which choice the man should make, but that he should be free to make it.”       A.W. Towzer</vt:lpstr>
      <vt:lpstr>Slide 4</vt:lpstr>
      <vt:lpstr>Joh. 3:18-19 “Wie in Hom glo, word nie veroordeel nie; wie nie glo nie, is reeds veroordeel omdat hy nie in die enigste Seun van God glo nie. En so kom die skeiding: die lig het na die wêreld toe gekom, en tog het die mense eerder die duisternis as die lig liefgehad, want hulle dade was sleg.”</vt:lpstr>
      <vt:lpstr>Joh. 3:20-21 “Elkeen wat kwaad doen, haat immers die lig en kom nie na die lig toe nie, sodat sy dade nie aan die kaak gestel moet word nie. Maar wie volgens die waarheid handel, kom na die lig toe, sodat dit duidelik kan blyk dat sy dade in gehoorsaamheid aan God gedoen is.”</vt:lpstr>
      <vt:lpstr>Slide 7</vt:lpstr>
      <vt:lpstr>Jes. 14:14  “ek klim op tot bokant die wolke, ek word soos die Allerhoogste self.”</vt:lpstr>
      <vt:lpstr>Luk. 22:42  “Vader, as U wil, neem tog hierdie lydensbeker van My af weg. Laat nogtans nie my wil nie maar u wil geskied!”</vt:lpstr>
      <vt:lpstr>Slide 10</vt:lpstr>
      <vt:lpstr>Jak. 4:4   “Weet julle nie, julle ontroues, dat vriendskap met die wêreld vyandskap teen God is nie? Wie 'n vriend van die wêreld wil wees, wys daarmee dat hy 'n vyand van God is.”</vt:lpstr>
      <vt:lpstr>I Joh. 2:15  “Moenie die sondige wêreld en die dinge van die wêreld liefhê nie. As iemand die wêreld liefhet, is die Vader se liefde nie in hom nie.”</vt:lpstr>
      <vt:lpstr>Luk. 9:23  “As iemand agter My aan wil kom, moet hy homself verloën, elke dag sy kruis opneem en My volg, want elkeen wat sy lewe wil behou, sal dit verloor, maar elkeen wat sy lewe om my ontwil verloor, sal dit behou.”</vt:lpstr>
      <vt:lpstr>“Long ago I came to the conclusion that if Jesus Christ is not controlling all of me, the chances are very good the He is not controlling any of me.”       A.W. Towzer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vrye keuse   I Sam. 15:20-26 </dc:title>
  <dc:creator>Windows User</dc:creator>
  <cp:lastModifiedBy>Windows User</cp:lastModifiedBy>
  <cp:revision>1</cp:revision>
  <dcterms:created xsi:type="dcterms:W3CDTF">2024-05-08T07:02:18Z</dcterms:created>
  <dcterms:modified xsi:type="dcterms:W3CDTF">2024-05-08T07:06:10Z</dcterms:modified>
</cp:coreProperties>
</file>